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93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90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973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238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65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13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27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843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131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775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961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69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5582" y="2369272"/>
            <a:ext cx="7772400" cy="23876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РАЗВИТИЯ И ПРИЧИНЫ ВОЗНИКНОВЕНИЯ ДЕФОРМАЦИЙ И РАЗРУШЕНИЙ АВТОМОБИЛЬНЫХ ДОРОГ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60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678873"/>
            <a:ext cx="7886700" cy="90054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закономерности изменений состояния дорог в процессе эксплуатации и их основные причины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579418"/>
            <a:ext cx="7886700" cy="5070764"/>
          </a:xfrm>
        </p:spPr>
        <p:txBody>
          <a:bodyPr>
            <a:normAutofit fontScale="70000" lnSpcReduction="20000"/>
          </a:bodyPr>
          <a:lstStyle/>
          <a:p>
            <a:pPr marL="0" indent="43200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понимают изменение размеров или формы тела без уменьшения его массы и без потери сплошности. </a:t>
            </a:r>
          </a:p>
          <a:p>
            <a:pPr marL="0" indent="432000" algn="just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изменение размеров и формы тела с изменением (уменьшением) массы тела или потерей сплошности. </a:t>
            </a:r>
          </a:p>
          <a:p>
            <a:pPr marL="0" indent="43200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Причиной возникающих деформаций могут быть: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ошибки и строительные недостатки;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в содержании и ремонте;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эксплуатации дорог;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природно-климатические факторы. 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Чаше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причиной возникновения деформаций является сочетание нескольких из перечисленных факторов, действующих одновременно.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правильно спроектированной, построенной и эксплуатируемой дороге в пределах межремонтных сроков службы дорожных одежд и покрытий не должно быть разрушений (кроме износа покрытий), но могут быть деформации в допустимых пределах.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46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31272"/>
            <a:ext cx="7886700" cy="5874327"/>
          </a:xfrm>
        </p:spPr>
        <p:txBody>
          <a:bodyPr>
            <a:normAutofit fontScale="62500" lnSpcReduction="20000"/>
          </a:bodyPr>
          <a:lstStyle/>
          <a:p>
            <a:pPr marL="0" indent="432000" algn="just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внешних факторов наибольшее влияние на механизм образования деформаций и разрушения оказывают: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нагрузки на ось автомобиля и большое давление в автомобильных шинах;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повторных приложений тяжелой нагрузки при высокой интенсивности движения и короткие интервалы между этими приложениями, особенно при проходе многоосных автомобилей;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приложения каждой нагрузки и суммарная продолжительность, которая зависит от скорости движения автомобилей на сложных участках дороги (кривые малого радиуса, крутые подъёмы, пересечения, сужения проезжей части и др.), а также при высокой плотности транспортных потоков, задержках и заторах;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воздуха и солнечная радиация, под воздействием которых повышается или понижается температура покрытия и изменяются физико-механические свойства асфальтобетона, битума и битумоминеральных смесей;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грунта земляного полотна и условия его увлажнения грунтовыми и поверхностными водами, поскольку при повышении влажности грунтов выше оптимального уровня значительно снижается вязкость и увеличивается пластичность грунтов, что способствует накоплению остаточных деформаций в земляном полотне и во всей дорожной одежде.</a:t>
            </a:r>
          </a:p>
        </p:txBody>
      </p:sp>
    </p:spTree>
    <p:extLst>
      <p:ext uri="{BB962C8B-B14F-4D97-AF65-F5344CB8AC3E}">
        <p14:creationId xmlns:p14="http://schemas.microsoft.com/office/powerpoint/2010/main" val="231968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595745"/>
            <a:ext cx="8238260" cy="5957455"/>
          </a:xfrm>
        </p:spPr>
        <p:txBody>
          <a:bodyPr>
            <a:normAutofit fontScale="55000" lnSpcReduction="20000"/>
          </a:bodyPr>
          <a:lstStyle/>
          <a:p>
            <a:pPr marL="0" indent="432000" algn="just">
              <a:buNone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важным внутренним факторам можно отнести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32000" algn="just">
              <a:buNone/>
            </a:pP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недоуплотнение или неравномерное уплотнение в поперечном направлении слоев нежёстких дорожных одежд и земляного полотна;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неравномерный износ (истирание) покрытия под действием колёс автомобилей;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пластических деформаций в асфальтобетонных покрытиях и слоях из битумоминеральных смесей, особенно в периоды нагревания этих покрытий до высокой температуры, при которой значительно снижается вязкость битума, прочность на сдвиг и деформативные характеристики асфальтобетона и может произойти боковое выпирание материала слоя. В холодный период, наоборот, вязкость битума возрастает, увеличивается прочность и жесткость асфальтобетона, происходит образование температурных трещин;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структурных разрушений и накопление остаточных деформаций в покрытии и других слоях дорожной одежды, когда вертикальные или горизонтальные напряжения, возникающие от воздействия колёс тяжёлых автомобилей, превысят допустимые значения и начнётся нарушение сплошности или структуры материала одного или нескольких слоев;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накопление остаточных деформаций в грунте земляного полотна под действием нагрузки от тяжелых грузовых автомобилей, особенно в период наибольшего увлажнения грунта, когда их несущая способность снижается до минимальных значений.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93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3200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Напряженно-деформированное состояние дорожных конструкции и процесс их разрушения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239491"/>
            <a:ext cx="7886700" cy="1937472"/>
          </a:xfrm>
        </p:spPr>
        <p:txBody>
          <a:bodyPr>
            <a:normAutofit fontScale="77500" lnSpcReduction="20000"/>
          </a:bodyPr>
          <a:lstStyle/>
          <a:p>
            <a:pPr marL="0" indent="4320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5.2.1 – Схема образования чаши прогиба и разрушения нежёстких дорожных одежд под колесом автомобиля:</a:t>
            </a:r>
          </a:p>
          <a:p>
            <a:pPr marL="0" indent="4320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колесо; 2 – прогиб дорожной одежды; 3 – сжатие шины; 4 – дорожная одежда; 5 – земляное полотно; 6 – чаша прогиба; 7 – зоны растяжения и трещины в одежде; 8 – выпирание грунта; 9 – направление сжатия грунта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890" y="1690689"/>
            <a:ext cx="7074218" cy="2393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507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539</Words>
  <Application>Microsoft Office PowerPoint</Application>
  <PresentationFormat>Экран 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Тема Office</vt:lpstr>
      <vt:lpstr>ПРОЦЕСС РАЗВИТИЯ И ПРИЧИНЫ ВОЗНИКНОВЕНИЯ ДЕФОРМАЦИЙ И РАЗРУШЕНИЙ АВТОМОБИЛЬНЫХ ДОРОГ</vt:lpstr>
      <vt:lpstr>Общие закономерности изменений состояния дорог в процессе эксплуатации и их основные причины</vt:lpstr>
      <vt:lpstr>Презентация PowerPoint</vt:lpstr>
      <vt:lpstr>Презентация PowerPoint</vt:lpstr>
      <vt:lpstr>Напряженно-деформированное состояние дорожных конструкции и процесс их разрушения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РАЗВИТИЯ И ПРИЧИНЫ ВОЗНИКНОВЕНИЯ ДЕФОРМАЦИЙ И РАЗРУШЕНИЙ АВТОМОБИЛЬНЫХ ДОРОГ</dc:title>
  <dc:creator>Bakytbek</dc:creator>
  <cp:lastModifiedBy>Bakytbek</cp:lastModifiedBy>
  <cp:revision>8</cp:revision>
  <dcterms:created xsi:type="dcterms:W3CDTF">2018-02-22T11:31:57Z</dcterms:created>
  <dcterms:modified xsi:type="dcterms:W3CDTF">2021-01-30T05:43:59Z</dcterms:modified>
</cp:coreProperties>
</file>